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1" r:id="rId4"/>
    <p:sldId id="272" r:id="rId5"/>
    <p:sldId id="273" r:id="rId6"/>
    <p:sldId id="275" r:id="rId7"/>
    <p:sldId id="276" r:id="rId8"/>
    <p:sldId id="280" r:id="rId9"/>
    <p:sldId id="277" r:id="rId10"/>
    <p:sldId id="278" r:id="rId11"/>
    <p:sldId id="279" r:id="rId12"/>
    <p:sldId id="281" r:id="rId13"/>
    <p:sldId id="282" r:id="rId14"/>
    <p:sldId id="283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306" r:id="rId24"/>
    <p:sldId id="296" r:id="rId25"/>
    <p:sldId id="295" r:id="rId26"/>
    <p:sldId id="304" r:id="rId27"/>
    <p:sldId id="293" r:id="rId28"/>
    <p:sldId id="294" r:id="rId29"/>
    <p:sldId id="298" r:id="rId30"/>
    <p:sldId id="297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4925"/>
    <a:srgbClr val="4A0250"/>
    <a:srgbClr val="3A053F"/>
    <a:srgbClr val="EE72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819" autoAdjust="0"/>
  </p:normalViewPr>
  <p:slideViewPr>
    <p:cSldViewPr snapToGrid="0" snapToObjects="1" showGuides="1">
      <p:cViewPr>
        <p:scale>
          <a:sx n="103" d="100"/>
          <a:sy n="103" d="100"/>
        </p:scale>
        <p:origin x="-544" y="-488"/>
      </p:cViewPr>
      <p:guideLst>
        <p:guide orient="horz" pos="3239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10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42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4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9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4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87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23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4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54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D5A42-5B0D-3F49-B269-8D2E0D563A68}" type="datetimeFigureOut">
              <a:rPr lang="en-US" smtClean="0"/>
              <a:t>22/05/19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AC3C4-B19E-2D45-BAE0-C038B61CC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77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la 1 Cap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2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6 Ecossistema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43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6 Ecossistema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4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7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6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8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8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34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u Vídeo7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eressado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413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a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1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18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3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19 Atividades x Interessado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3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la 2 (1).mp4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77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22 Resultado Venda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0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 20 Investimento x Interações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13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 21 Vendas x VGV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3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23 Caso de sucess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22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40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24 Gráfico Evolução Mercado Bras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9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25 Gráfico Evolução Mercado Sudeste Nordes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9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27 Roadmap Técni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2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admap-comer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2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09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 3 Caos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343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3 Caos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8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3 Caos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7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la 6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6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5 Timeline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8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5 Timeline 2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32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la 6 Ecossistema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31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0</Words>
  <Application>Microsoft Macintosh PowerPoint</Application>
  <PresentationFormat>On-screen Show (16:9)</PresentationFormat>
  <Paragraphs>0</Paragraphs>
  <Slides>30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 Digital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 Coutinho</dc:creator>
  <cp:lastModifiedBy>Sand Coutinho</cp:lastModifiedBy>
  <cp:revision>45</cp:revision>
  <dcterms:created xsi:type="dcterms:W3CDTF">2019-05-20T01:58:22Z</dcterms:created>
  <dcterms:modified xsi:type="dcterms:W3CDTF">2019-05-22T20:01:20Z</dcterms:modified>
</cp:coreProperties>
</file>